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5" d="100"/>
          <a:sy n="95" d="100"/>
        </p:scale>
        <p:origin x="143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Karthic V</a:t>
            </a:r>
          </a:p>
          <a:p>
            <a:r>
              <a:rPr lang="en-US" dirty="0">
                <a:solidFill>
                  <a:schemeClr val="bg2"/>
                </a:solidFill>
                <a:latin typeface="Abadi" panose="020B0604020104020204" pitchFamily="34" charset="0"/>
                <a:ea typeface="SF Pro" pitchFamily="2" charset="0"/>
                <a:cs typeface="SF Pro" pitchFamily="2" charset="0"/>
              </a:rPr>
              <a:t>11 July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Karthic Varaprasad</cp:lastModifiedBy>
  <cp:revision>199</cp:revision>
  <dcterms:created xsi:type="dcterms:W3CDTF">2021-04-29T18:58:34Z</dcterms:created>
  <dcterms:modified xsi:type="dcterms:W3CDTF">2023-07-11T05:21:29Z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2023-07-11T05:21:29Z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db0a3f26-b35e-4e71-86d1-c5a7b53ec9e4</vt:lpwstr>
  </property>
  <property fmtid="{D5CDD505-2E9C-101B-9397-08002B2CF9AE}" pid="8" name="MSIP_Label_defa4170-0d19-0005-0004-bc88714345d2_ActionId">
    <vt:lpwstr>97f9853a-82fe-4794-9d75-00e0f7373771</vt:lpwstr>
  </property>
  <property fmtid="{D5CDD505-2E9C-101B-9397-08002B2CF9AE}" pid="9" name="MSIP_Label_defa4170-0d19-0005-0004-bc88714345d2_ContentBits">
    <vt:lpwstr>0</vt:lpwstr>
  </property>
</Properties>
</file>